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3" autoAdjust="0"/>
    <p:restoredTop sz="94660"/>
  </p:normalViewPr>
  <p:slideViewPr>
    <p:cSldViewPr snapToGrid="0">
      <p:cViewPr varScale="1">
        <p:scale>
          <a:sx n="65" d="100"/>
          <a:sy n="65" d="100"/>
        </p:scale>
        <p:origin x="9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66DA4C-B5FE-6CFD-9ED2-356E1C742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7D046AC-C1BE-9EF0-93DD-A7D2A9F77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A57E3BC-97C7-29CB-9FB5-B064D33B0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F8485-A61C-146A-B4BB-C4B1346F9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20062D2-554B-8461-F488-13969E49E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340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A035E8-B9D5-654A-406F-C75490423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7AF59B5-7C4D-573E-8C67-6709E6FD4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869D4C-DC08-2D48-BDB4-5D5972F88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CDA8216-0089-F269-A2F7-DFB74E446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1CC1716-3FC5-B35B-F31B-86676994E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064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EDB0CA4-0C37-FB3D-C3A9-857725CA89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0E17140-8FAD-B4B9-0D63-92AB05C6E1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07F6D4C-2E2F-D835-3B93-A57677260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3921E92-DD8F-F73E-5CD1-63E7DD3CA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E9D558E-7DD7-3F1A-1FF2-86CC7DCF0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2825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7711AC-F0B7-D5EE-BD0D-D0E2B423B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4859D3-B4C1-CFC7-3E44-770DFAF44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4A64B7-3745-E8F9-2FE4-985F976AE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B4853C4-65EC-9483-1E43-BF1CE9B33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41FFE39-7948-4021-BB40-8C42D73DB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166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94506B-B8FB-AC74-5A1A-93386CC79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A1E1B79-2EB6-8F40-2840-CC2AF8C7D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26B0035-C6E2-C241-9082-F5CC9B935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B0190F-F4F5-8954-06F4-720D9FA0E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79D329E-5681-B423-33F7-BE76C1BD7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0673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C96B84-8298-684D-48D5-EA467791C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8B8802-FB09-3188-DDE5-CE96EACEEA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885FE6F-64BC-457B-EB2C-B384886380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A1FFBC0-77FA-2F0A-B274-C368582AF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530F2D6-074D-F689-8FD7-7F5AE790B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B5F9B7-C93B-2AEF-3A43-5F58EDD92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291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CC0C14-6AB4-29E3-2E08-C1691061A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4610088-5FCA-6010-1EFC-C1A536FD2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7D8C221-1089-D564-9409-3B07BE1A32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0F8C846-F0D3-8531-B253-7A22F7815C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FA4FEA2-B0AD-6FE5-69AB-105930377E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9A2CA14-864B-57B1-D94C-A02CDD3DB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55DCE82-4660-7173-823E-081C30A0D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40ADEFD-E9E2-66F2-C248-CD2F9FF59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8605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C44C7A-0900-4D18-93D3-B2A914951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5FDC4B3-6A41-07D1-5111-94FF7B0E0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E3CE211-EF23-2ED5-A87C-E29FBA89F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4ED58D2-AD78-E4E6-1E48-2E92F6104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6392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C419794-F69B-8439-ADAF-A214EFB53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89014A9-59B3-473F-473D-EC39C957D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6A72CD6-D5CD-A14A-29BB-8F043C5FD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2543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FADDB6-885B-FDFF-19B8-D4AB89DC2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7F8F47-AE77-5F09-BFF5-9BEC488F0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A42A4E9-834C-8CA4-F663-CE5F1C4CB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5FAA4D7-AA4B-FF65-6937-E8178DFB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D5346BB-BEF8-7B54-9265-044F141B6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08E254-09A5-8EDC-7570-3D3A387A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0587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D084F8-B4C7-D8BC-520C-2118B5560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3F55949-92E7-21FA-A7EB-58A0945509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B6528D2-766C-148A-1996-CB13561D5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E992547-9BD6-34AF-97B7-617262805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9BB9156-2024-34EC-92C0-2629BD61A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825BAC6-A3C9-FBDA-9B85-CD191B227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1991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DE6E08F-08B8-9F78-A13A-A94548A3F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ADC581-D7CE-5AC5-8B29-691C5006B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2D0236-68F6-0B2C-E49E-EBF89ED906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986E5-E2F9-417B-85D4-07A367A3BDF2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D1C6CA-6FDD-591F-C67D-2B4D4FB51C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A239A29-6DF9-89EC-C852-C283F97581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376C8-2A8A-481B-985C-8B2A2FC021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226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黑暗, 夜空 的圖片&#10;&#10;自動產生的描述">
            <a:extLst>
              <a:ext uri="{FF2B5EF4-FFF2-40B4-BE49-F238E27FC236}">
                <a16:creationId xmlns:a16="http://schemas.microsoft.com/office/drawing/2014/main" id="{8DC9322E-6973-00AE-4CCD-D24F8F0A4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26" y="265471"/>
            <a:ext cx="4129548" cy="4129548"/>
          </a:xfrm>
          <a:prstGeom prst="rect">
            <a:avLst/>
          </a:prstGeom>
        </p:spPr>
      </p:pic>
      <p:pic>
        <p:nvPicPr>
          <p:cNvPr id="5" name="圖片 4" descr="一張含有 室外, 螃蟹, 飛行器 的圖片&#10;&#10;自動產生的描述">
            <a:extLst>
              <a:ext uri="{FF2B5EF4-FFF2-40B4-BE49-F238E27FC236}">
                <a16:creationId xmlns:a16="http://schemas.microsoft.com/office/drawing/2014/main" id="{C92FAB19-E2CD-5FF1-3BE5-105E3C2E7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357" y="1342517"/>
            <a:ext cx="5493309" cy="411998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179950B-77B5-28DF-6538-E0F369CEE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334" y="4562434"/>
            <a:ext cx="1800131" cy="180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41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室外, 天空, 草, 個人 的圖片&#10;&#10;自動產生的描述">
            <a:extLst>
              <a:ext uri="{FF2B5EF4-FFF2-40B4-BE49-F238E27FC236}">
                <a16:creationId xmlns:a16="http://schemas.microsoft.com/office/drawing/2014/main" id="{87E815BF-55F1-5E9B-3909-3AA766E47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40" y="784984"/>
            <a:ext cx="2868706" cy="5100078"/>
          </a:xfrm>
          <a:prstGeom prst="rect">
            <a:avLst/>
          </a:prstGeom>
        </p:spPr>
      </p:pic>
      <p:pic>
        <p:nvPicPr>
          <p:cNvPr id="4" name="圖片 3" descr="一張含有 個人, 室外, 擺姿勢 的圖片&#10;&#10;自動產生的描述">
            <a:extLst>
              <a:ext uri="{FF2B5EF4-FFF2-40B4-BE49-F238E27FC236}">
                <a16:creationId xmlns:a16="http://schemas.microsoft.com/office/drawing/2014/main" id="{E2E8F6E0-D161-D3B1-CC76-7B83C71559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3" y="784984"/>
            <a:ext cx="3966024" cy="5288032"/>
          </a:xfrm>
          <a:prstGeom prst="rect">
            <a:avLst/>
          </a:prstGeom>
        </p:spPr>
      </p:pic>
      <p:pic>
        <p:nvPicPr>
          <p:cNvPr id="5" name="圖片 4" descr="一張含有 文字, 室內 的圖片&#10;&#10;自動產生的描述">
            <a:extLst>
              <a:ext uri="{FF2B5EF4-FFF2-40B4-BE49-F238E27FC236}">
                <a16:creationId xmlns:a16="http://schemas.microsoft.com/office/drawing/2014/main" id="{C8FCA21D-8C1B-41BA-744A-E78DA0DC32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0841" y="784984"/>
            <a:ext cx="4015249" cy="535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567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室外, 草, 建築物, 塔 的圖片&#10;&#10;自動產生的描述">
            <a:extLst>
              <a:ext uri="{FF2B5EF4-FFF2-40B4-BE49-F238E27FC236}">
                <a16:creationId xmlns:a16="http://schemas.microsoft.com/office/drawing/2014/main" id="{BC90A1DF-BB95-1A7D-D3DE-E6CB560AC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95" y="523096"/>
            <a:ext cx="3430180" cy="5811807"/>
          </a:xfrm>
          <a:prstGeom prst="rect">
            <a:avLst/>
          </a:prstGeom>
        </p:spPr>
      </p:pic>
      <p:pic>
        <p:nvPicPr>
          <p:cNvPr id="3" name="圖片 2" descr="一張含有 室外, 地面, 人行道, 路 的圖片&#10;&#10;自動產生的描述">
            <a:extLst>
              <a:ext uri="{FF2B5EF4-FFF2-40B4-BE49-F238E27FC236}">
                <a16:creationId xmlns:a16="http://schemas.microsoft.com/office/drawing/2014/main" id="{D54C26C3-7DB5-749B-5E6D-2173978FA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715" y="413129"/>
            <a:ext cx="3430180" cy="6098284"/>
          </a:xfrm>
          <a:prstGeom prst="rect">
            <a:avLst/>
          </a:prstGeom>
        </p:spPr>
      </p:pic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42BD52D5-1137-2033-E19E-1438999201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049" y="728961"/>
            <a:ext cx="4099964" cy="546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703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室內, 牆, 人, 大廳 的圖片&#10;&#10;自動產生的描述">
            <a:extLst>
              <a:ext uri="{FF2B5EF4-FFF2-40B4-BE49-F238E27FC236}">
                <a16:creationId xmlns:a16="http://schemas.microsoft.com/office/drawing/2014/main" id="{F1E3675B-3F1C-8724-E820-D0419D8A8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427" y="870153"/>
            <a:ext cx="7648397" cy="5100078"/>
          </a:xfrm>
          <a:prstGeom prst="rect">
            <a:avLst/>
          </a:prstGeom>
        </p:spPr>
      </p:pic>
      <p:pic>
        <p:nvPicPr>
          <p:cNvPr id="5" name="圖片 4" descr="一張含有 個人, 音樂, 弓弦樂器, 吉他 的圖片&#10;&#10;自動產生的描述">
            <a:extLst>
              <a:ext uri="{FF2B5EF4-FFF2-40B4-BE49-F238E27FC236}">
                <a16:creationId xmlns:a16="http://schemas.microsoft.com/office/drawing/2014/main" id="{E5774CED-B1F0-1AF4-9367-EAEEF60F67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76" y="870153"/>
            <a:ext cx="3398057" cy="510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790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寬螢幕</PresentationFormat>
  <Paragraphs>0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Ching-Ching Yang</dc:creator>
  <cp:lastModifiedBy>Ching-Ching Yang</cp:lastModifiedBy>
  <cp:revision>1</cp:revision>
  <dcterms:created xsi:type="dcterms:W3CDTF">2022-12-04T18:24:11Z</dcterms:created>
  <dcterms:modified xsi:type="dcterms:W3CDTF">2022-12-04T18:31:07Z</dcterms:modified>
</cp:coreProperties>
</file>

<file path=docProps/thumbnail.jpeg>
</file>